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5" r:id="rId6"/>
    <p:sldId id="258" r:id="rId7"/>
    <p:sldId id="268" r:id="rId8"/>
    <p:sldId id="269" r:id="rId9"/>
    <p:sldId id="270" r:id="rId10"/>
    <p:sldId id="273" r:id="rId11"/>
    <p:sldId id="260" r:id="rId12"/>
    <p:sldId id="271" r:id="rId13"/>
    <p:sldId id="27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9"/>
  </p:normalViewPr>
  <p:slideViewPr>
    <p:cSldViewPr snapToGrid="0">
      <p:cViewPr varScale="1">
        <p:scale>
          <a:sx n="79" d="100"/>
          <a:sy n="79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2DF3D-9ECB-418D-89BA-84A84ADF0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3BBAA7-F2A0-4AA6-9F4A-FFA2D00E1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CBF795-0831-4E4C-98F0-81F8E04B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3DB55B-36F4-4759-8A24-D6BAF890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2737EE-0526-4F83-A21E-2EB0A22E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79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F60DB-1AB3-418F-A0F0-BACD0EF2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08A72E1-DACA-440D-B9E5-2A7FB28BC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FC94C3-7385-426D-A4C9-1765BDE4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CC53B9-70EB-452C-B31A-57F86CEC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588957-9AD1-44B3-96F9-68F286D6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221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980AB7-EBC5-451A-9043-0627DEA1D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39D3BB3-6224-4EBC-ABEC-852BD3E90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C3A68B-932A-40ED-9B32-5379F781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D93BAB-F266-42C9-85F8-3449B83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B3181C-5D85-4A50-97DD-267796DB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0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8A664-A0E4-43C7-8640-73C0F97E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DE80CD-19EC-4EB6-A2F8-8FF214895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614523-006E-4138-ACD7-8604D443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73605-2088-4648-9DC3-40A6310B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7C81EB-3EBF-464B-A651-3987BF4D4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9DA32-0A55-4D12-904C-CDCE8CA7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0B38D2-FF5B-4158-886A-996280BE4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44011-3F2E-4434-8D83-286435E7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6EE2E1-818B-478D-AB8F-9F391E59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49F2F-12AA-426A-946F-09EBAD71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98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6C79-823A-4054-8596-EB7028BB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42DC9-4330-447C-9397-5000F24E0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15F010-FC30-4194-8B81-E3B446BBC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6C1AA3-D908-496C-82E3-BC984934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8DEAE0-9D1B-4DF9-92E1-6E069F99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D4494E-5F55-4986-909C-867FCDE1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38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B44710-B829-4ABE-AEA4-1DE58A28F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143152-7547-4B49-A24C-BE1DBEC4C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CD8092-DCE1-4EBF-BBCA-278A0B599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FDB87DF-6298-4ECB-B3D9-D2E147F04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3FF823-33BF-49A7-BEA3-62F04CBDD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C7F5C88-49BE-46C8-8732-1F6099B4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524456-C32E-45E2-8B69-6AD3B311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5FD6BF-3CCC-409B-8624-9CD06071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4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D053-EF51-42C5-87BB-DD736DA5E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55C6F63-5CE1-4247-AE3D-A0BB7D1E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F7D7AE-D26C-4C6D-8AA8-E9A8F434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1E0864-40FC-41FC-A482-8110C9E9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69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436CB9D-E5FF-491A-938C-3232B04F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923396-129D-4242-8CBB-9DDE4AEC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A6F6F-E087-4691-ADE1-E68BAB97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36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E32B0-FAC8-43EE-B3A1-3309B562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CAC299-D798-4959-A13E-51E58DB29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83276-712F-4903-A655-011DADFD5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48B6D0-AA65-48A8-B070-E3B7659F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6F4C1C-FFCE-4CB8-852A-552EFBC7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59AE88-0D3B-4178-AE51-9660C31C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97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0A653-706E-4FBE-AE0C-AE29B2E8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6FC5057-CACD-448B-85A0-1232B1C75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ABEA5B-F7CF-45AC-8BF8-EBF966FFA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587C47-8F44-465B-9ACE-612474D7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CE73AB-D42D-4EBF-AFBD-46B4C05C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91D7E2-AB9C-40A8-B3BE-A7A40F29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57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260928-D927-43CD-8281-EA97698B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2E53CE-DD73-4AF3-B84B-13E2FADA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DDA7CD-AFA1-4A86-A737-4059E3F28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19864-D412-49D6-8C48-BFBADA1C9055}" type="datetimeFigureOut">
              <a:rPr lang="de-DE" smtClean="0"/>
              <a:t>24.11.2022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78CBF2-0251-4E25-AA5F-C74F2E6FB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1C778-FB7C-4FF6-B839-B0BD79DB0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039BD-1685-42E5-920F-7A8C56ECC7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567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36">
            <a:extLst>
              <a:ext uri="{FF2B5EF4-FFF2-40B4-BE49-F238E27FC236}">
                <a16:creationId xmlns:a16="http://schemas.microsoft.com/office/drawing/2014/main" id="{D634538C-C8C3-41E6-909A-A7F61665C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B46EE9CF-DEDC-4064-877B-58CA9BD8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47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C16DAF-0C46-45D8-A0F4-D4F5D7A5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122363"/>
            <a:ext cx="10864398" cy="194357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Mikrocomputertechnik</a:t>
            </a:r>
            <a:br>
              <a:rPr lang="de-DE" dirty="0"/>
            </a:br>
            <a:r>
              <a:rPr lang="de-DE" dirty="0"/>
              <a:t>Projekt: LED-Spiel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69D673-D9FB-4E3F-9B58-5985F7238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4779392"/>
            <a:ext cx="10864398" cy="1355401"/>
          </a:xfrm>
        </p:spPr>
        <p:txBody>
          <a:bodyPr>
            <a:normAutofit/>
          </a:bodyPr>
          <a:lstStyle/>
          <a:p>
            <a:pPr algn="l"/>
            <a:r>
              <a:rPr lang="de-DE" sz="2800"/>
              <a:t>Frederik Gruber, Fabian Katz</a:t>
            </a:r>
          </a:p>
        </p:txBody>
      </p:sp>
      <p:grpSp>
        <p:nvGrpSpPr>
          <p:cNvPr id="71" name="Group 40">
            <a:extLst>
              <a:ext uri="{FF2B5EF4-FFF2-40B4-BE49-F238E27FC236}">
                <a16:creationId xmlns:a16="http://schemas.microsoft.com/office/drawing/2014/main" id="{63FFF3B3-E68A-43F0-A786-7DB658FFE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59" y="73152"/>
            <a:ext cx="1178966" cy="232963"/>
            <a:chOff x="594359" y="73152"/>
            <a:chExt cx="1178966" cy="232963"/>
          </a:xfrm>
        </p:grpSpPr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A9B9243-60D9-4E56-B899-8A614EA5D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9564E1BE-160C-46AA-B1F8-4BD751604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66BDD47F-9022-427A-9A41-DF90B617C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762C6601-52E0-49F1-8B56-AE8286DB4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ABB1B2CB-6FAE-4768-B5D8-D07B395B6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9B731FF2-BD5F-40CC-BBAF-321E0F25E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B60457D4-80C4-43EF-B87C-3E1A930E8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FA2EEAC4-C2B0-49B3-A0EF-715DE74EA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75A2FCC6-CE4C-4ED3-83FF-06EE252B1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5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D2919DA4-5C52-457F-9526-9B928205D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5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B4649AA6-A9F9-4052-AA76-518BD3FA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6DB24546-0C96-4E53-B230-EFCA2F2DB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3F3BA751-4933-4FAD-A63C-C2FD79629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10E3EE92-16EB-4FF1-8AD4-491E9234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3295CC56-CEAA-4CAF-923F-1130DD66F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0A5FE5E8-3AF3-4587-A949-2E2EAAF92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77D6BFFB-6F8F-4278-98EE-E5FFB5B50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646CE231-2582-473C-AA27-A04002E7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6594FB3E-A65D-4B98-996D-F9F831842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266E4E8E-6A20-4FC6-9757-4FBE1D628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2013946-D72A-4471-A5E3-803401248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73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7323A92-1A34-B921-6BF5-42E8C121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93" y="229817"/>
            <a:ext cx="6158614" cy="63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D02F72-4A31-4B2D-AB12-C7B200CA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Benötigte Zeit berechnen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10D0771-B992-49E5-90B6-7EB658BE1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16" b="-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7DBD78-D695-4F64-A7F6-EDEEFB9B5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millis</a:t>
            </a:r>
            <a:r>
              <a:rPr lang="en-US" sz="2200" dirty="0"/>
              <a:t>()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>
                <a:sym typeface="Wingdings" panose="05000000000000000000" pitchFamily="2" charset="2"/>
              </a:rPr>
              <a:t>Gibt</a:t>
            </a:r>
            <a:r>
              <a:rPr lang="en-US" sz="2200" dirty="0">
                <a:sym typeface="Wingdings" panose="05000000000000000000" pitchFamily="2" charset="2"/>
              </a:rPr>
              <a:t> die Zeit </a:t>
            </a:r>
            <a:r>
              <a:rPr lang="en-US" sz="2200" dirty="0" err="1">
                <a:sym typeface="Wingdings" panose="05000000000000000000" pitchFamily="2" charset="2"/>
              </a:rPr>
              <a:t>zurück</a:t>
            </a:r>
            <a:r>
              <a:rPr lang="en-US" sz="2200" dirty="0">
                <a:sym typeface="Wingdings" panose="05000000000000000000" pitchFamily="2" charset="2"/>
              </a:rPr>
              <a:t>, die </a:t>
            </a:r>
            <a:r>
              <a:rPr lang="en-US" sz="2200" dirty="0" err="1">
                <a:sym typeface="Wingdings" panose="05000000000000000000" pitchFamily="2" charset="2"/>
              </a:rPr>
              <a:t>seit</a:t>
            </a:r>
            <a:r>
              <a:rPr lang="en-US" sz="2200" dirty="0">
                <a:sym typeface="Wingdings" panose="05000000000000000000" pitchFamily="2" charset="2"/>
              </a:rPr>
              <a:t> Start des Arduinos </a:t>
            </a:r>
            <a:r>
              <a:rPr lang="en-US" sz="2200" dirty="0" err="1">
                <a:sym typeface="Wingdings" panose="05000000000000000000" pitchFamily="2" charset="2"/>
              </a:rPr>
              <a:t>vergangen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sind</a:t>
            </a:r>
            <a:endParaRPr lang="en-US" sz="2200" dirty="0">
              <a:sym typeface="Wingdings" panose="05000000000000000000" pitchFamily="2" charset="2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Serial.begin</a:t>
            </a:r>
            <a:r>
              <a:rPr lang="en-US" sz="2200" dirty="0">
                <a:sym typeface="Wingdings" panose="05000000000000000000" pitchFamily="2" charset="2"/>
              </a:rPr>
              <a:t>()  </a:t>
            </a:r>
            <a:r>
              <a:rPr lang="en-US" sz="2200" dirty="0" err="1">
                <a:sym typeface="Wingdings" panose="05000000000000000000" pitchFamily="2" charset="2"/>
              </a:rPr>
              <a:t>Startet</a:t>
            </a:r>
            <a:r>
              <a:rPr lang="en-US" sz="2200" dirty="0">
                <a:sym typeface="Wingdings" panose="05000000000000000000" pitchFamily="2" charset="2"/>
              </a:rPr>
              <a:t> den </a:t>
            </a:r>
            <a:r>
              <a:rPr lang="en-US" sz="2200" dirty="0" err="1">
                <a:sym typeface="Wingdings" panose="05000000000000000000" pitchFamily="2" charset="2"/>
              </a:rPr>
              <a:t>seriellen</a:t>
            </a:r>
            <a:r>
              <a:rPr lang="en-US" sz="2200" dirty="0">
                <a:sym typeface="Wingdings" panose="05000000000000000000" pitchFamily="2" charset="2"/>
              </a:rPr>
              <a:t> Monitor (</a:t>
            </a:r>
            <a:r>
              <a:rPr lang="en-US" sz="2200" dirty="0" err="1">
                <a:sym typeface="Wingdings" panose="05000000000000000000" pitchFamily="2" charset="2"/>
              </a:rPr>
              <a:t>benötigt</a:t>
            </a:r>
            <a:r>
              <a:rPr lang="en-US" sz="2200" dirty="0">
                <a:sym typeface="Wingdings" panose="05000000000000000000" pitchFamily="2" charset="2"/>
              </a:rPr>
              <a:t> für die </a:t>
            </a:r>
            <a:r>
              <a:rPr lang="en-US" sz="2200" dirty="0" err="1">
                <a:sym typeface="Wingdings" panose="05000000000000000000" pitchFamily="2" charset="2"/>
              </a:rPr>
              <a:t>Anzeige</a:t>
            </a:r>
            <a:r>
              <a:rPr lang="en-US" sz="2200" dirty="0">
                <a:sym typeface="Wingdings" panose="05000000000000000000" pitchFamily="2" charset="2"/>
              </a:rPr>
              <a:t> der </a:t>
            </a:r>
            <a:r>
              <a:rPr lang="en-US" sz="2200" dirty="0" err="1">
                <a:sym typeface="Wingdings" panose="05000000000000000000" pitchFamily="2" charset="2"/>
              </a:rPr>
              <a:t>Sekunden</a:t>
            </a:r>
            <a:r>
              <a:rPr lang="en-US" sz="2200" dirty="0">
                <a:sym typeface="Wingdings" panose="05000000000000000000" pitchFamily="2" charset="2"/>
              </a:rPr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Serial.println</a:t>
            </a:r>
            <a:r>
              <a:rPr lang="en-US" sz="2200" dirty="0">
                <a:sym typeface="Wingdings" panose="05000000000000000000" pitchFamily="2" charset="2"/>
              </a:rPr>
              <a:t>  </a:t>
            </a:r>
            <a:r>
              <a:rPr lang="en-US" sz="2200" dirty="0" err="1">
                <a:sym typeface="Wingdings" panose="05000000000000000000" pitchFamily="2" charset="2"/>
              </a:rPr>
              <a:t>Ausgabe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eines</a:t>
            </a:r>
            <a:r>
              <a:rPr lang="en-US" sz="2200" dirty="0">
                <a:sym typeface="Wingdings" panose="05000000000000000000" pitchFamily="2" charset="2"/>
              </a:rPr>
              <a:t> Strings auf dem </a:t>
            </a:r>
            <a:r>
              <a:rPr lang="en-US" sz="2200" dirty="0" err="1">
                <a:sym typeface="Wingdings" panose="05000000000000000000" pitchFamily="2" charset="2"/>
              </a:rPr>
              <a:t>Seriellen</a:t>
            </a:r>
            <a:r>
              <a:rPr lang="en-US" sz="2200" dirty="0">
                <a:sym typeface="Wingdings" panose="05000000000000000000" pitchFamily="2" charset="2"/>
              </a:rPr>
              <a:t> Monitor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53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BB5F00F-6D85-AB27-FF53-A8F8E4AF3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39"/>
          <a:stretch/>
        </p:blipFill>
        <p:spPr>
          <a:xfrm>
            <a:off x="364017" y="607923"/>
            <a:ext cx="11827983" cy="58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85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196BCF-C19D-4CAF-B7FF-8B3D0D90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Vorstellung des Projekts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29FF8C-D54D-4B10-B28C-9AC7F8731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400" dirty="0"/>
              <a:t>Spiel auf einer LED-Matrix</a:t>
            </a:r>
          </a:p>
          <a:p>
            <a:pPr>
              <a:buFontTx/>
              <a:buChar char="-"/>
            </a:pPr>
            <a:r>
              <a:rPr lang="de-DE" sz="2400" dirty="0"/>
              <a:t>Ziel: 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möglichst schnell die angezeigten Punkte auf der LED-Matrix 	  	      eliminieren</a:t>
            </a:r>
          </a:p>
          <a:p>
            <a:pPr>
              <a:buFontTx/>
              <a:buChar char="-"/>
            </a:pPr>
            <a:r>
              <a:rPr lang="de-DE" sz="2400" dirty="0"/>
              <a:t>Spielweise: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Startpunkt lässt sich über 4 Taster in jede Richtung steuern </a:t>
            </a:r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/>
              <a:t>nachdem alle Punkte eliminiert wurden muss dies durch Drücken 	      eines 5. Tasters bestätigt werden</a:t>
            </a:r>
          </a:p>
        </p:txBody>
      </p:sp>
    </p:spTree>
    <p:extLst>
      <p:ext uri="{BB962C8B-B14F-4D97-AF65-F5344CB8AC3E}">
        <p14:creationId xmlns:p14="http://schemas.microsoft.com/office/powerpoint/2010/main" val="54724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CA74C-0F96-46BC-9433-CCEC7995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Verwendete Hardware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40DF91-6D48-4420-9CE7-97560E49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5357" y="2386584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Arduino Mega 2560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LED-Matrix </a:t>
            </a:r>
            <a:r>
              <a:rPr lang="en-US" sz="2200" dirty="0" err="1"/>
              <a:t>mit</a:t>
            </a:r>
            <a:r>
              <a:rPr lang="en-US" sz="2200" dirty="0"/>
              <a:t> Adapter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5x Taster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5x 1 kΩ </a:t>
            </a:r>
            <a:r>
              <a:rPr lang="en-US" sz="2200" dirty="0" err="1"/>
              <a:t>Wiederstände</a:t>
            </a: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Jumperkabel</a:t>
            </a: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Breadboard</a:t>
            </a:r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F52D1B97-EC98-4201-98CA-9B3C1C17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6977" y="1114145"/>
            <a:ext cx="6167297" cy="4625471"/>
          </a:xfrm>
        </p:spPr>
      </p:pic>
    </p:spTree>
    <p:extLst>
      <p:ext uri="{BB962C8B-B14F-4D97-AF65-F5344CB8AC3E}">
        <p14:creationId xmlns:p14="http://schemas.microsoft.com/office/powerpoint/2010/main" val="342174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E5920-D510-494F-B9FB-71801F41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23" y="314918"/>
            <a:ext cx="4903594" cy="1601999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Verschaltung und Auslesen der Taster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430B530-8A74-3D4B-6D35-B4E6E530C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01" y="315818"/>
            <a:ext cx="4670176" cy="6226363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B18B4A-203C-47D0-BC9E-189CA9084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05" y="1935588"/>
            <a:ext cx="4737024" cy="1602000"/>
          </a:xfrm>
        </p:spPr>
        <p:txBody>
          <a:bodyPr/>
          <a:lstStyle/>
          <a:p>
            <a:r>
              <a:rPr lang="de-DE" sz="1800" dirty="0"/>
              <a:t>Widerstand dient zum: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Verhindern eines Kurzschluss		 (eventuelles durchbrennen von Leitungen im Chip)</a:t>
            </a:r>
          </a:p>
          <a:p>
            <a:pPr marL="285750" indent="-285750">
              <a:buFontTx/>
              <a:buChar char="-"/>
            </a:pPr>
            <a:r>
              <a:rPr lang="de-DE" dirty="0"/>
              <a:t>Als Pull-Down Widerstand 		       (macht schnelleres Abtasten möglich)</a:t>
            </a:r>
          </a:p>
          <a:p>
            <a:endParaRPr lang="de-DE" sz="1800" dirty="0"/>
          </a:p>
          <a:p>
            <a:endParaRPr lang="de-DE" sz="1800" dirty="0"/>
          </a:p>
          <a:p>
            <a:pPr marL="285750" indent="-285750">
              <a:buFontTx/>
              <a:buChar char="-"/>
            </a:pPr>
            <a:endParaRPr lang="de-DE" sz="1800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62756D5-4505-4005-845B-661F903C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17" y="314918"/>
            <a:ext cx="1533097" cy="1602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AA8ED5-C109-AE91-D62E-DB6040AC0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17" y="2057400"/>
            <a:ext cx="1531374" cy="178800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5BCCF81-079C-2F9A-1747-CFBCAD9A9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1" y="3802696"/>
            <a:ext cx="4208282" cy="264813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B725D6D-C145-1C49-A019-58C44CAFA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87" y="4039947"/>
            <a:ext cx="1991953" cy="24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7F035C-6B07-4FE2-8CF9-3D6AF645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LED-Matrix ansteuern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F148AC-77B6-43CA-BE2C-9AFE59DD5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/>
              <a:t>LedControl.h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>
                <a:sym typeface="Wingdings" panose="05000000000000000000" pitchFamily="2" charset="2"/>
              </a:rPr>
              <a:t>Bibliothek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mit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Befehlen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zur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Ansteuerung</a:t>
            </a:r>
            <a:r>
              <a:rPr lang="en-US" sz="2200" dirty="0">
                <a:sym typeface="Wingdings" panose="05000000000000000000" pitchFamily="2" charset="2"/>
              </a:rPr>
              <a:t> von LED-</a:t>
            </a:r>
            <a:r>
              <a:rPr lang="en-US" sz="2200" dirty="0" err="1">
                <a:sym typeface="Wingdings" panose="05000000000000000000" pitchFamily="2" charset="2"/>
              </a:rPr>
              <a:t>Matrizen</a:t>
            </a:r>
            <a:endParaRPr lang="en-US" sz="2200" dirty="0">
              <a:sym typeface="Wingdings" panose="05000000000000000000" pitchFamily="2" charset="2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LEDMatrix.shutdown</a:t>
            </a: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i</a:t>
            </a:r>
            <a:r>
              <a:rPr lang="en-US" sz="2200" dirty="0">
                <a:sym typeface="Wingdings" panose="05000000000000000000" pitchFamily="2" charset="2"/>
              </a:rPr>
              <a:t>, false)  </a:t>
            </a:r>
            <a:r>
              <a:rPr lang="en-US" sz="2200" dirty="0" err="1">
                <a:sym typeface="Wingdings" panose="05000000000000000000" pitchFamily="2" charset="2"/>
              </a:rPr>
              <a:t>aktiviert</a:t>
            </a:r>
            <a:r>
              <a:rPr lang="en-US" sz="2200" dirty="0">
                <a:sym typeface="Wingdings" panose="05000000000000000000" pitchFamily="2" charset="2"/>
              </a:rPr>
              <a:t> die Matrix 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LedControl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LEDMatrix</a:t>
            </a:r>
            <a:r>
              <a:rPr lang="en-US" sz="2200" dirty="0">
                <a:sym typeface="Wingdings" panose="05000000000000000000" pitchFamily="2" charset="2"/>
              </a:rPr>
              <a:t> = </a:t>
            </a:r>
            <a:r>
              <a:rPr lang="en-US" sz="2200" dirty="0" err="1">
                <a:sym typeface="Wingdings" panose="05000000000000000000" pitchFamily="2" charset="2"/>
              </a:rPr>
              <a:t>LedControl</a:t>
            </a:r>
            <a:r>
              <a:rPr lang="en-US" sz="2200" dirty="0">
                <a:sym typeface="Wingdings" panose="05000000000000000000" pitchFamily="2" charset="2"/>
              </a:rPr>
              <a:t>(13,14,15,4)</a:t>
            </a:r>
          </a:p>
          <a:p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>
                <a:sym typeface="Wingdings" panose="05000000000000000000" pitchFamily="2" charset="2"/>
              </a:rPr>
              <a:t>Definiert</a:t>
            </a:r>
            <a:r>
              <a:rPr lang="en-US" sz="2200" dirty="0">
                <a:sym typeface="Wingdings" panose="05000000000000000000" pitchFamily="2" charset="2"/>
              </a:rPr>
              <a:t> die </a:t>
            </a:r>
            <a:r>
              <a:rPr lang="en-US" sz="2200" dirty="0" err="1">
                <a:sym typeface="Wingdings" panose="05000000000000000000" pitchFamily="2" charset="2"/>
              </a:rPr>
              <a:t>Anschlüsse</a:t>
            </a:r>
            <a:r>
              <a:rPr lang="en-US" sz="2200" dirty="0">
                <a:sym typeface="Wingdings" panose="05000000000000000000" pitchFamily="2" charset="2"/>
              </a:rPr>
              <a:t> der LED-Matrix und die </a:t>
            </a:r>
            <a:r>
              <a:rPr lang="en-US" sz="2200" dirty="0" err="1">
                <a:sym typeface="Wingdings" panose="05000000000000000000" pitchFamily="2" charset="2"/>
              </a:rPr>
              <a:t>Anzahl</a:t>
            </a:r>
            <a:r>
              <a:rPr lang="en-US" sz="2200" dirty="0">
                <a:sym typeface="Wingdings" panose="05000000000000000000" pitchFamily="2" charset="2"/>
              </a:rPr>
              <a:t> der </a:t>
            </a:r>
            <a:r>
              <a:rPr lang="en-US" sz="2200" dirty="0" err="1">
                <a:sym typeface="Wingdings" panose="05000000000000000000" pitchFamily="2" charset="2"/>
              </a:rPr>
              <a:t>verwendeten</a:t>
            </a:r>
            <a:r>
              <a:rPr lang="en-US" sz="2200" dirty="0">
                <a:sym typeface="Wingdings" panose="05000000000000000000" pitchFamily="2" charset="2"/>
              </a:rPr>
              <a:t> LED-</a:t>
            </a:r>
            <a:r>
              <a:rPr lang="en-US" sz="2200" dirty="0" err="1">
                <a:sym typeface="Wingdings" panose="05000000000000000000" pitchFamily="2" charset="2"/>
              </a:rPr>
              <a:t>Matrizen</a:t>
            </a:r>
            <a:endParaRPr lang="en-US" sz="2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B96A85-143B-40D3-BAC6-74A4BBCF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7" y="2730863"/>
            <a:ext cx="5715495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9BBDC-F96E-411C-901C-E3B0F9E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Zufallspunkte</a:t>
            </a:r>
            <a:r>
              <a:rPr lang="en-US" sz="4400" dirty="0">
                <a:solidFill>
                  <a:schemeClr val="bg1"/>
                </a:solidFill>
              </a:rPr>
              <a:t> auf LED-Matrix </a:t>
            </a:r>
            <a:r>
              <a:rPr lang="en-US" sz="4400" dirty="0" err="1">
                <a:solidFill>
                  <a:schemeClr val="bg1"/>
                </a:solidFill>
              </a:rPr>
              <a:t>anzeigen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BCBCFD3-D50E-4AB0-B1FE-012CC1609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2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70A382-151B-4782-AD88-ECB6EB4D9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05675" y="2516777"/>
            <a:ext cx="4045077" cy="366018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random(Minimum, Maximum)</a:t>
            </a:r>
          </a:p>
          <a:p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>
                <a:sym typeface="Wingdings" panose="05000000000000000000" pitchFamily="2" charset="2"/>
              </a:rPr>
              <a:t>Erzeugt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eine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Zufallszahl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zwischen</a:t>
            </a:r>
            <a:r>
              <a:rPr lang="en-US" sz="2200" dirty="0">
                <a:sym typeface="Wingdings" panose="05000000000000000000" pitchFamily="2" charset="2"/>
              </a:rPr>
              <a:t> dem </a:t>
            </a:r>
            <a:r>
              <a:rPr lang="en-US" sz="2200" dirty="0" err="1">
                <a:sym typeface="Wingdings" panose="05000000000000000000" pitchFamily="2" charset="2"/>
              </a:rPr>
              <a:t>angegebenen</a:t>
            </a:r>
            <a:r>
              <a:rPr lang="en-US" sz="2200" dirty="0">
                <a:sym typeface="Wingdings" panose="05000000000000000000" pitchFamily="2" charset="2"/>
              </a:rPr>
              <a:t> Minimum und Maximum (</a:t>
            </a:r>
            <a:r>
              <a:rPr lang="en-US" sz="2200" dirty="0" err="1">
                <a:sym typeface="Wingdings" panose="05000000000000000000" pitchFamily="2" charset="2"/>
              </a:rPr>
              <a:t>benötigt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Befehl</a:t>
            </a:r>
            <a:r>
              <a:rPr lang="en-US" sz="2200" dirty="0">
                <a:sym typeface="Wingdings" panose="05000000000000000000" pitchFamily="2" charset="2"/>
              </a:rPr>
              <a:t> “</a:t>
            </a:r>
            <a:r>
              <a:rPr lang="en-US" sz="2200" dirty="0" err="1">
                <a:sym typeface="Wingdings" panose="05000000000000000000" pitchFamily="2" charset="2"/>
              </a:rPr>
              <a:t>randomSeed</a:t>
            </a: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analogRead</a:t>
            </a:r>
            <a:r>
              <a:rPr lang="en-US" sz="2200" dirty="0">
                <a:sym typeface="Wingdings" panose="05000000000000000000" pitchFamily="2" charset="2"/>
              </a:rPr>
              <a:t>(5))” in void setup um den </a:t>
            </a:r>
            <a:r>
              <a:rPr lang="en-US" sz="2200" dirty="0" err="1">
                <a:sym typeface="Wingdings" panose="05000000000000000000" pitchFamily="2" charset="2"/>
              </a:rPr>
              <a:t>Zufallsgenerator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zu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starten</a:t>
            </a:r>
            <a:r>
              <a:rPr lang="en-US" sz="2200" dirty="0">
                <a:sym typeface="Wingdings" panose="05000000000000000000" pitchFamily="2" charset="2"/>
              </a:rPr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LEDMatrix.setLed</a:t>
            </a:r>
            <a:r>
              <a:rPr lang="en-US" sz="2200" dirty="0">
                <a:sym typeface="Wingdings" panose="05000000000000000000" pitchFamily="2" charset="2"/>
              </a:rPr>
              <a:t>(Matrix, </a:t>
            </a:r>
            <a:r>
              <a:rPr lang="en-US" sz="2200" dirty="0" err="1">
                <a:sym typeface="Wingdings" panose="05000000000000000000" pitchFamily="2" charset="2"/>
              </a:rPr>
              <a:t>Spalte</a:t>
            </a:r>
            <a:r>
              <a:rPr lang="en-US" sz="2200" dirty="0">
                <a:sym typeface="Wingdings" panose="05000000000000000000" pitchFamily="2" charset="2"/>
              </a:rPr>
              <a:t>, </a:t>
            </a:r>
            <a:r>
              <a:rPr lang="en-US" sz="2200" dirty="0" err="1">
                <a:sym typeface="Wingdings" panose="05000000000000000000" pitchFamily="2" charset="2"/>
              </a:rPr>
              <a:t>Zeile</a:t>
            </a:r>
            <a:r>
              <a:rPr lang="en-US" sz="2200" dirty="0">
                <a:sym typeface="Wingdings" panose="05000000000000000000" pitchFamily="2" charset="2"/>
              </a:rPr>
              <a:t>, true)  </a:t>
            </a:r>
            <a:r>
              <a:rPr lang="en-US" sz="2200" dirty="0" err="1">
                <a:sym typeface="Wingdings" panose="05000000000000000000" pitchFamily="2" charset="2"/>
              </a:rPr>
              <a:t>Schaltet</a:t>
            </a:r>
            <a:r>
              <a:rPr lang="en-US" sz="2200" dirty="0">
                <a:sym typeface="Wingdings" panose="05000000000000000000" pitchFamily="2" charset="2"/>
              </a:rPr>
              <a:t> die LED an der </a:t>
            </a:r>
            <a:r>
              <a:rPr lang="en-US" sz="2200" dirty="0" err="1">
                <a:sym typeface="Wingdings" panose="05000000000000000000" pitchFamily="2" charset="2"/>
              </a:rPr>
              <a:t>gewählten</a:t>
            </a:r>
            <a:r>
              <a:rPr lang="en-US" sz="2200" dirty="0">
                <a:sym typeface="Wingdings" panose="05000000000000000000" pitchFamily="2" charset="2"/>
              </a:rPr>
              <a:t> Position </a:t>
            </a:r>
            <a:r>
              <a:rPr lang="en-US" sz="2200" dirty="0" err="1">
                <a:sym typeface="Wingdings" panose="05000000000000000000" pitchFamily="2" charset="2"/>
              </a:rPr>
              <a:t>ein</a:t>
            </a:r>
            <a:endParaRPr lang="en-US" sz="2200" dirty="0">
              <a:sym typeface="Wingdings" panose="05000000000000000000" pitchFamily="2" charset="2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anose="05000000000000000000" pitchFamily="2" charset="2"/>
              </a:rPr>
              <a:t>AnzahlLED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bestimmt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wie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viele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zufällige</a:t>
            </a:r>
            <a:r>
              <a:rPr lang="en-US" sz="2200" dirty="0">
                <a:sym typeface="Wingdings" panose="05000000000000000000" pitchFamily="2" charset="2"/>
              </a:rPr>
              <a:t> LEDs </a:t>
            </a:r>
            <a:r>
              <a:rPr lang="en-US" sz="2200" dirty="0" err="1">
                <a:sym typeface="Wingdings" panose="05000000000000000000" pitchFamily="2" charset="2"/>
              </a:rPr>
              <a:t>angeschaltet</a:t>
            </a:r>
            <a:r>
              <a:rPr lang="en-US" sz="2200" dirty="0">
                <a:sym typeface="Wingdings" panose="05000000000000000000" pitchFamily="2" charset="2"/>
              </a:rPr>
              <a:t> </a:t>
            </a:r>
            <a:r>
              <a:rPr lang="en-US" sz="2200" dirty="0" err="1">
                <a:sym typeface="Wingdings" panose="05000000000000000000" pitchFamily="2" charset="2"/>
              </a:rPr>
              <a:t>werden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853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9BBDC-F96E-411C-901C-E3B0F9E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Algorithmus zum Steuern der Startpunkt LED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BAB7CD87-ECFA-D28D-197C-36FC7B31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" b="9865"/>
          <a:stretch/>
        </p:blipFill>
        <p:spPr>
          <a:xfrm>
            <a:off x="2118013" y="2190687"/>
            <a:ext cx="7955973" cy="4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7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9BBDC-F96E-411C-901C-E3B0F9E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8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checke_spielfeldgrenzen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y, </a:t>
            </a:r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x)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E8BC21-A1ED-43FB-1DD3-FDF5F216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2" y="2750266"/>
            <a:ext cx="10000636" cy="25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8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49BBDC-F96E-411C-901C-E3B0F9E7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35" y="585373"/>
            <a:ext cx="1089852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800" b="0" dirty="0" err="1">
                <a:solidFill>
                  <a:srgbClr val="F39C12"/>
                </a:solidFill>
                <a:effectLst/>
                <a:latin typeface="Menlo" panose="020B0609030804020204" pitchFamily="49" charset="0"/>
              </a:rPr>
              <a:t>mache_einen_richtungsschritt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800" b="0" dirty="0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de-DE" sz="2800" b="0" dirty="0" err="1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2800" b="0" dirty="0" err="1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2800" b="0" dirty="0">
                <a:solidFill>
                  <a:srgbClr val="0CA1A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de-DE" sz="2800" b="0" dirty="0">
                <a:solidFill>
                  <a:srgbClr val="DAE3E3"/>
                </a:solidFill>
                <a:effectLst/>
                <a:latin typeface="Menlo" panose="020B0609030804020204" pitchFamily="49" charset="0"/>
              </a:rPr>
              <a:t>x)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52246E-984D-0A1B-3494-726B36C4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40" y="2386741"/>
            <a:ext cx="6759420" cy="36822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9D5D465-7E3B-815A-588E-F8A1DFE61A0A}"/>
              </a:ext>
            </a:extLst>
          </p:cNvPr>
          <p:cNvSpPr txBox="1"/>
          <p:nvPr/>
        </p:nvSpPr>
        <p:spPr>
          <a:xfrm>
            <a:off x="548639" y="2386741"/>
            <a:ext cx="4139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Funktion bekommt Adressen als Parameter</a:t>
            </a:r>
          </a:p>
          <a:p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Nach Verlassen der Funktion sind die Werte y und x direkt an der Speicherstelle modifiziert.</a:t>
            </a:r>
          </a:p>
        </p:txBody>
      </p:sp>
    </p:spTree>
    <p:extLst>
      <p:ext uri="{BB962C8B-B14F-4D97-AF65-F5344CB8AC3E}">
        <p14:creationId xmlns:p14="http://schemas.microsoft.com/office/powerpoint/2010/main" val="132191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Breitbild</PresentationFormat>
  <Paragraphs>42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</vt:lpstr>
      <vt:lpstr>Mikrocomputertechnik Projekt: LED-Spiel</vt:lpstr>
      <vt:lpstr>Vorstellung des Projekts</vt:lpstr>
      <vt:lpstr>Verwendete Hardware</vt:lpstr>
      <vt:lpstr>Verschaltung und Auslesen der Taster</vt:lpstr>
      <vt:lpstr>LED-Matrix ansteuern</vt:lpstr>
      <vt:lpstr>Zufallspunkte auf LED-Matrix anzeigen</vt:lpstr>
      <vt:lpstr>Algorithmus zum Steuern der Startpunkt LED</vt:lpstr>
      <vt:lpstr>bool checke_spielfeldgrenzen(int y, int x)</vt:lpstr>
      <vt:lpstr>bool mache_einen_richtungsschritt(int *y, int *x)</vt:lpstr>
      <vt:lpstr>PowerPoint-Präsentation</vt:lpstr>
      <vt:lpstr>Benötigte Zeit berechnen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Mikrocomputertechnik Projekt: LED-Spiel</dc:title>
  <dc:creator>Katz Fabian Leon (es21018)</dc:creator>
  <cp:lastModifiedBy>F. K.</cp:lastModifiedBy>
  <cp:revision>7</cp:revision>
  <dcterms:created xsi:type="dcterms:W3CDTF">2022-11-23T16:36:59Z</dcterms:created>
  <dcterms:modified xsi:type="dcterms:W3CDTF">2022-11-24T14:24:55Z</dcterms:modified>
</cp:coreProperties>
</file>